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zh-TW"/>
    </a:defPPr>
    <a:lvl1pPr marL="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85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3262" autoAdjust="0"/>
  </p:normalViewPr>
  <p:slideViewPr>
    <p:cSldViewPr>
      <p:cViewPr varScale="1">
        <p:scale>
          <a:sx n="11" d="100"/>
          <a:sy n="11" d="100"/>
        </p:scale>
        <p:origin x="2299" y="14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E4440-6A52-4FBB-AD8D-966B32F7FB6B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BC59A-4F3F-486D-A76F-0AD17EE82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48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C59A-4F3F-486D-A76F-0AD17EE82FE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0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29947" y="13420201"/>
            <a:ext cx="27539395" cy="9260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1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9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19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87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98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3489484" y="1730032"/>
            <a:ext cx="7289840" cy="368605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619965" y="1730032"/>
            <a:ext cx="21329531" cy="368605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01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40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320" y="27760413"/>
            <a:ext cx="27539395" cy="8580127"/>
          </a:xfrm>
        </p:spPr>
        <p:txBody>
          <a:bodyPr anchor="t"/>
          <a:lstStyle>
            <a:lvl1pPr algn="l">
              <a:defRPr sz="14173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6"/>
          </a:xfrm>
        </p:spPr>
        <p:txBody>
          <a:bodyPr anchor="b"/>
          <a:lstStyle>
            <a:lvl1pPr marL="0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648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19964" y="10080152"/>
            <a:ext cx="14309686" cy="28510424"/>
          </a:xfrm>
        </p:spPr>
        <p:txBody>
          <a:bodyPr/>
          <a:lstStyle>
            <a:lvl1pPr>
              <a:defRPr sz="9921"/>
            </a:lvl1pPr>
            <a:lvl2pPr>
              <a:defRPr sz="8504"/>
            </a:lvl2pPr>
            <a:lvl3pPr>
              <a:defRPr sz="7086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469638" y="10080152"/>
            <a:ext cx="14309686" cy="28510424"/>
          </a:xfrm>
        </p:spPr>
        <p:txBody>
          <a:bodyPr/>
          <a:lstStyle>
            <a:lvl1pPr>
              <a:defRPr sz="9921"/>
            </a:lvl1pPr>
            <a:lvl2pPr>
              <a:defRPr sz="8504"/>
            </a:lvl2pPr>
            <a:lvl3pPr>
              <a:defRPr sz="7086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82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19964" y="9670146"/>
            <a:ext cx="14315312" cy="403005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19964" y="13700202"/>
            <a:ext cx="14315312" cy="24890371"/>
          </a:xfrm>
        </p:spPr>
        <p:txBody>
          <a:bodyPr/>
          <a:lstStyle>
            <a:lvl1pPr>
              <a:defRPr sz="8504"/>
            </a:lvl1pPr>
            <a:lvl2pPr>
              <a:defRPr sz="7086"/>
            </a:lvl2pPr>
            <a:lvl3pPr>
              <a:defRPr sz="6378"/>
            </a:lvl3pPr>
            <a:lvl4pPr>
              <a:defRPr sz="5669"/>
            </a:lvl4pPr>
            <a:lvl5pPr>
              <a:defRPr sz="5669"/>
            </a:lvl5pPr>
            <a:lvl6pPr>
              <a:defRPr sz="5669"/>
            </a:lvl6pPr>
            <a:lvl7pPr>
              <a:defRPr sz="5669"/>
            </a:lvl7pPr>
            <a:lvl8pPr>
              <a:defRPr sz="5669"/>
            </a:lvl8pPr>
            <a:lvl9pPr>
              <a:defRPr sz="566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6458390" y="13700202"/>
            <a:ext cx="14320935" cy="24890371"/>
          </a:xfrm>
        </p:spPr>
        <p:txBody>
          <a:bodyPr/>
          <a:lstStyle>
            <a:lvl1pPr>
              <a:defRPr sz="8504"/>
            </a:lvl1pPr>
            <a:lvl2pPr>
              <a:defRPr sz="7086"/>
            </a:lvl2pPr>
            <a:lvl3pPr>
              <a:defRPr sz="6378"/>
            </a:lvl3pPr>
            <a:lvl4pPr>
              <a:defRPr sz="5669"/>
            </a:lvl4pPr>
            <a:lvl5pPr>
              <a:defRPr sz="5669"/>
            </a:lvl5pPr>
            <a:lvl6pPr>
              <a:defRPr sz="5669"/>
            </a:lvl6pPr>
            <a:lvl7pPr>
              <a:defRPr sz="5669"/>
            </a:lvl7pPr>
            <a:lvl8pPr>
              <a:defRPr sz="5669"/>
            </a:lvl8pPr>
            <a:lvl9pPr>
              <a:defRPr sz="566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05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08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51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966" y="1720025"/>
            <a:ext cx="10659143" cy="7320108"/>
          </a:xfrm>
        </p:spPr>
        <p:txBody>
          <a:bodyPr anchor="b"/>
          <a:lstStyle>
            <a:lvl1pPr algn="l">
              <a:defRPr sz="7086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67222" y="1720028"/>
            <a:ext cx="18112102" cy="36870548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19966" y="9040136"/>
            <a:ext cx="10659143" cy="29550440"/>
          </a:xfrm>
        </p:spPr>
        <p:txBody>
          <a:bodyPr/>
          <a:lstStyle>
            <a:lvl1pPr marL="0" indent="0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49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0487" y="30240447"/>
            <a:ext cx="19439573" cy="3570056"/>
          </a:xfrm>
        </p:spPr>
        <p:txBody>
          <a:bodyPr anchor="b"/>
          <a:lstStyle>
            <a:lvl1pPr algn="l">
              <a:defRPr sz="7086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350487" y="3860057"/>
            <a:ext cx="19439573" cy="25920383"/>
          </a:xfrm>
        </p:spPr>
        <p:txBody>
          <a:bodyPr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50487" y="33810502"/>
            <a:ext cx="19439573" cy="5070072"/>
          </a:xfrm>
        </p:spPr>
        <p:txBody>
          <a:bodyPr/>
          <a:lstStyle>
            <a:lvl1pPr marL="0" indent="0">
              <a:buNone/>
              <a:defRPr sz="4960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05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19965" y="10080152"/>
            <a:ext cx="29159359" cy="28510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19964" y="40040594"/>
            <a:ext cx="755983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DC8A-5853-49EB-A3CA-96D9794E6B05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69757" y="40040594"/>
            <a:ext cx="1025977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19490" y="40040594"/>
            <a:ext cx="755983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89DC4-D498-4FD6-9FA5-EADB660EA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01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39902" rtl="0" eaLnBrk="1" latinLnBrk="0" hangingPunct="1"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4963" indent="-1214963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38" kern="1200">
          <a:solidFill>
            <a:schemeClr val="tx1"/>
          </a:solidFill>
          <a:latin typeface="+mn-lt"/>
          <a:ea typeface="+mn-ea"/>
          <a:cs typeface="+mn-cs"/>
        </a:defRPr>
      </a:lvl1pPr>
      <a:lvl2pPr marL="2632420" indent="-1012469" algn="l" defTabSz="3239902" rtl="0" eaLnBrk="1" latinLnBrk="0" hangingPunct="1">
        <a:spcBef>
          <a:spcPct val="20000"/>
        </a:spcBef>
        <a:buFont typeface="Arial" panose="020B0604020202020204" pitchFamily="34" charset="0"/>
        <a:buChar char="–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–"/>
        <a:defRPr sz="7086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»"/>
        <a:defRPr sz="7086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spcBef>
          <a:spcPct val="20000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86076" y="862015"/>
            <a:ext cx="26002952" cy="2632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dirty="0">
                <a:solidFill>
                  <a:srgbClr val="FF0000"/>
                </a:solidFill>
              </a:rPr>
              <a:t>請</a:t>
            </a:r>
            <a:r>
              <a:rPr lang="zh-TW" altLang="en-US" sz="8000" dirty="0">
                <a:solidFill>
                  <a:srgbClr val="FF0000"/>
                </a:solidFill>
              </a:rPr>
              <a:t>存學校和代表作者為檔案名稱</a:t>
            </a:r>
            <a:r>
              <a:rPr lang="en-US" altLang="zh-TW" sz="8000" dirty="0">
                <a:solidFill>
                  <a:srgbClr val="FF0000"/>
                </a:solidFill>
              </a:rPr>
              <a:t>:</a:t>
            </a:r>
            <a:r>
              <a:rPr lang="zh-TW" altLang="en-US" sz="8000" dirty="0">
                <a:solidFill>
                  <a:srgbClr val="FF0000"/>
                </a:solidFill>
              </a:rPr>
              <a:t> 例如</a:t>
            </a:r>
            <a:r>
              <a:rPr lang="en-US" altLang="zh-TW" sz="8000" dirty="0" smtClean="0">
                <a:solidFill>
                  <a:srgbClr val="FF0000"/>
                </a:solidFill>
              </a:rPr>
              <a:t>(</a:t>
            </a:r>
            <a:r>
              <a:rPr lang="zh-TW" altLang="en-US" sz="8000" dirty="0" smtClean="0">
                <a:solidFill>
                  <a:srgbClr val="FF0000"/>
                </a:solidFill>
              </a:rPr>
              <a:t>高醫大黃阿梅</a:t>
            </a:r>
            <a:r>
              <a:rPr lang="en-US" altLang="zh-TW" sz="8000" dirty="0" smtClean="0">
                <a:solidFill>
                  <a:srgbClr val="FF0000"/>
                </a:solidFill>
              </a:rPr>
              <a:t>.</a:t>
            </a:r>
            <a:r>
              <a:rPr lang="en-US" altLang="zh-TW" sz="8000" dirty="0" err="1" smtClean="0">
                <a:solidFill>
                  <a:srgbClr val="FF0000"/>
                </a:solidFill>
              </a:rPr>
              <a:t>pptx</a:t>
            </a:r>
            <a:r>
              <a:rPr lang="en-US" altLang="zh-TW" sz="8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TW" altLang="en-US" sz="8000" dirty="0" smtClean="0"/>
              <a:t>此檔案設定大小為：</a:t>
            </a:r>
            <a:r>
              <a:rPr lang="en-US" altLang="zh-TW" dirty="0"/>
              <a:t>90</a:t>
            </a:r>
            <a:r>
              <a:rPr lang="zh-TW" altLang="zh-TW" dirty="0"/>
              <a:t>（寬）</a:t>
            </a:r>
            <a:r>
              <a:rPr lang="en-US" altLang="zh-TW" dirty="0"/>
              <a:t>cm x 120</a:t>
            </a:r>
            <a:r>
              <a:rPr lang="zh-TW" altLang="zh-TW" dirty="0"/>
              <a:t>（高）</a:t>
            </a:r>
            <a:r>
              <a:rPr lang="en-US" altLang="zh-TW" dirty="0"/>
              <a:t>cm</a:t>
            </a:r>
            <a:endParaRPr lang="zh-TW" altLang="en-US" sz="8000" dirty="0"/>
          </a:p>
        </p:txBody>
      </p:sp>
    </p:spTree>
    <p:extLst>
      <p:ext uri="{BB962C8B-B14F-4D97-AF65-F5344CB8AC3E}">
        <p14:creationId xmlns:p14="http://schemas.microsoft.com/office/powerpoint/2010/main" val="7413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自訂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2019-05-13T01:30:46Z</dcterms:created>
  <dcterms:modified xsi:type="dcterms:W3CDTF">2021-05-10T04:58:51Z</dcterms:modified>
</cp:coreProperties>
</file>